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12" r:id="rId54"/>
    <p:sldId id="313" r:id="rId55"/>
    <p:sldId id="314" r:id="rId56"/>
    <p:sldId id="315" r:id="rId5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7325C-DCAC-4AFA-BD20-756F70AF79AC}" type="datetimeFigureOut">
              <a:rPr lang="ru-RU" smtClean="0"/>
              <a:t>25.02.2014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9D220-18C6-4247-AE26-D6BA24384649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7325C-DCAC-4AFA-BD20-756F70AF79AC}" type="datetimeFigureOut">
              <a:rPr lang="ru-RU" smtClean="0"/>
              <a:t>25.02.2014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9D220-18C6-4247-AE26-D6BA2438464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7325C-DCAC-4AFA-BD20-756F70AF79AC}" type="datetimeFigureOut">
              <a:rPr lang="ru-RU" smtClean="0"/>
              <a:t>25.02.2014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9D220-18C6-4247-AE26-D6BA2438464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7325C-DCAC-4AFA-BD20-756F70AF79AC}" type="datetimeFigureOut">
              <a:rPr lang="ru-RU" smtClean="0"/>
              <a:t>25.02.2014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9D220-18C6-4247-AE26-D6BA2438464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7325C-DCAC-4AFA-BD20-756F70AF79AC}" type="datetimeFigureOut">
              <a:rPr lang="ru-RU" smtClean="0"/>
              <a:t>25.02.2014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9D220-18C6-4247-AE26-D6BA2438464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7325C-DCAC-4AFA-BD20-756F70AF79AC}" type="datetimeFigureOut">
              <a:rPr lang="ru-RU" smtClean="0"/>
              <a:t>25.02.2014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9D220-18C6-4247-AE26-D6BA2438464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7325C-DCAC-4AFA-BD20-756F70AF79AC}" type="datetimeFigureOut">
              <a:rPr lang="ru-RU" smtClean="0"/>
              <a:t>25.02.2014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9D220-18C6-4247-AE26-D6BA2438464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7325C-DCAC-4AFA-BD20-756F70AF79AC}" type="datetimeFigureOut">
              <a:rPr lang="ru-RU" smtClean="0"/>
              <a:t>25.02.2014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9D220-18C6-4247-AE26-D6BA2438464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7325C-DCAC-4AFA-BD20-756F70AF79AC}" type="datetimeFigureOut">
              <a:rPr lang="ru-RU" smtClean="0"/>
              <a:t>25.02.2014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9D220-18C6-4247-AE26-D6BA2438464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7325C-DCAC-4AFA-BD20-756F70AF79AC}" type="datetimeFigureOut">
              <a:rPr lang="ru-RU" smtClean="0"/>
              <a:t>25.02.2014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9D220-18C6-4247-AE26-D6BA2438464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7325C-DCAC-4AFA-BD20-756F70AF79AC}" type="datetimeFigureOut">
              <a:rPr lang="ru-RU" smtClean="0"/>
              <a:t>25.02.2014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9D220-18C6-4247-AE26-D6BA24384649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297325C-DCAC-4AFA-BD20-756F70AF79AC}" type="datetimeFigureOut">
              <a:rPr lang="ru-RU" smtClean="0"/>
              <a:t>25.02.2014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C09D220-18C6-4247-AE26-D6BA2438464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50820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08493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2480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50595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65" y="0"/>
            <a:ext cx="9155765" cy="6866823"/>
          </a:xfrm>
        </p:spPr>
      </p:pic>
    </p:spTree>
    <p:extLst>
      <p:ext uri="{BB962C8B-B14F-4D97-AF65-F5344CB8AC3E}">
        <p14:creationId xmlns:p14="http://schemas.microsoft.com/office/powerpoint/2010/main" val="214061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0"/>
            <a:ext cx="9144000" cy="6857999"/>
          </a:xfrm>
        </p:spPr>
      </p:pic>
    </p:spTree>
    <p:extLst>
      <p:ext uri="{BB962C8B-B14F-4D97-AF65-F5344CB8AC3E}">
        <p14:creationId xmlns:p14="http://schemas.microsoft.com/office/powerpoint/2010/main" val="427384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078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27510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489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18" y="-26843"/>
            <a:ext cx="9169017" cy="6876763"/>
          </a:xfrm>
        </p:spPr>
      </p:pic>
    </p:spTree>
    <p:extLst>
      <p:ext uri="{BB962C8B-B14F-4D97-AF65-F5344CB8AC3E}">
        <p14:creationId xmlns:p14="http://schemas.microsoft.com/office/powerpoint/2010/main" val="73135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9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66618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11278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2583"/>
            <a:ext cx="9174111" cy="6880583"/>
          </a:xfrm>
        </p:spPr>
      </p:pic>
    </p:spTree>
    <p:extLst>
      <p:ext uri="{BB962C8B-B14F-4D97-AF65-F5344CB8AC3E}">
        <p14:creationId xmlns:p14="http://schemas.microsoft.com/office/powerpoint/2010/main" val="370195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</p:spPr>
      </p:pic>
    </p:spTree>
    <p:extLst>
      <p:ext uri="{BB962C8B-B14F-4D97-AF65-F5344CB8AC3E}">
        <p14:creationId xmlns:p14="http://schemas.microsoft.com/office/powerpoint/2010/main" val="73678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5842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8" y="0"/>
            <a:ext cx="9160498" cy="6870374"/>
          </a:xfrm>
        </p:spPr>
      </p:pic>
    </p:spTree>
    <p:extLst>
      <p:ext uri="{BB962C8B-B14F-4D97-AF65-F5344CB8AC3E}">
        <p14:creationId xmlns:p14="http://schemas.microsoft.com/office/powerpoint/2010/main" val="425743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5887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9286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8507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" y="0"/>
            <a:ext cx="9144677" cy="6858507"/>
          </a:xfrm>
        </p:spPr>
      </p:pic>
    </p:spTree>
    <p:extLst>
      <p:ext uri="{BB962C8B-B14F-4D97-AF65-F5344CB8AC3E}">
        <p14:creationId xmlns:p14="http://schemas.microsoft.com/office/powerpoint/2010/main" val="400262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3911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3" y="0"/>
            <a:ext cx="9154953" cy="6866214"/>
          </a:xfrm>
        </p:spPr>
      </p:pic>
    </p:spTree>
    <p:extLst>
      <p:ext uri="{BB962C8B-B14F-4D97-AF65-F5344CB8AC3E}">
        <p14:creationId xmlns:p14="http://schemas.microsoft.com/office/powerpoint/2010/main" val="130019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3675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4094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8737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63217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57622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29248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72"/>
            <a:ext cx="9150760" cy="6863071"/>
          </a:xfrm>
        </p:spPr>
      </p:pic>
    </p:spTree>
    <p:extLst>
      <p:ext uri="{BB962C8B-B14F-4D97-AF65-F5344CB8AC3E}">
        <p14:creationId xmlns:p14="http://schemas.microsoft.com/office/powerpoint/2010/main" val="119431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2810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6410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</p:spPr>
      </p:pic>
    </p:spTree>
    <p:extLst>
      <p:ext uri="{BB962C8B-B14F-4D97-AF65-F5344CB8AC3E}">
        <p14:creationId xmlns:p14="http://schemas.microsoft.com/office/powerpoint/2010/main" val="68663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49" y="-1"/>
            <a:ext cx="9152249" cy="6864187"/>
          </a:xfrm>
        </p:spPr>
      </p:pic>
    </p:spTree>
    <p:extLst>
      <p:ext uri="{BB962C8B-B14F-4D97-AF65-F5344CB8AC3E}">
        <p14:creationId xmlns:p14="http://schemas.microsoft.com/office/powerpoint/2010/main" val="94016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</p:spPr>
      </p:pic>
    </p:spTree>
    <p:extLst>
      <p:ext uri="{BB962C8B-B14F-4D97-AF65-F5344CB8AC3E}">
        <p14:creationId xmlns:p14="http://schemas.microsoft.com/office/powerpoint/2010/main" val="52397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14182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5389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82" y="-1"/>
            <a:ext cx="9152182" cy="6858001"/>
          </a:xfrm>
        </p:spPr>
      </p:pic>
    </p:spTree>
    <p:extLst>
      <p:ext uri="{BB962C8B-B14F-4D97-AF65-F5344CB8AC3E}">
        <p14:creationId xmlns:p14="http://schemas.microsoft.com/office/powerpoint/2010/main" val="141295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4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26312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6407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12167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5606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72176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7999"/>
          </a:xfrm>
        </p:spPr>
      </p:pic>
    </p:spTree>
    <p:extLst>
      <p:ext uri="{BB962C8B-B14F-4D97-AF65-F5344CB8AC3E}">
        <p14:creationId xmlns:p14="http://schemas.microsoft.com/office/powerpoint/2010/main" val="79496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6928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456"/>
            <a:ext cx="9161940" cy="6871455"/>
          </a:xfrm>
        </p:spPr>
      </p:pic>
    </p:spTree>
    <p:extLst>
      <p:ext uri="{BB962C8B-B14F-4D97-AF65-F5344CB8AC3E}">
        <p14:creationId xmlns:p14="http://schemas.microsoft.com/office/powerpoint/2010/main" val="61705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</p:spPr>
      </p:pic>
    </p:spTree>
    <p:extLst>
      <p:ext uri="{BB962C8B-B14F-4D97-AF65-F5344CB8AC3E}">
        <p14:creationId xmlns:p14="http://schemas.microsoft.com/office/powerpoint/2010/main" val="247290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</p:spPr>
      </p:pic>
    </p:spTree>
    <p:extLst>
      <p:ext uri="{BB962C8B-B14F-4D97-AF65-F5344CB8AC3E}">
        <p14:creationId xmlns:p14="http://schemas.microsoft.com/office/powerpoint/2010/main" val="21791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8" y="0"/>
            <a:ext cx="9160768" cy="6870576"/>
          </a:xfrm>
        </p:spPr>
      </p:pic>
    </p:spTree>
    <p:extLst>
      <p:ext uri="{BB962C8B-B14F-4D97-AF65-F5344CB8AC3E}">
        <p14:creationId xmlns:p14="http://schemas.microsoft.com/office/powerpoint/2010/main" val="286379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62" y="0"/>
            <a:ext cx="9155562" cy="6866671"/>
          </a:xfrm>
        </p:spPr>
      </p:pic>
    </p:spTree>
    <p:extLst>
      <p:ext uri="{BB962C8B-B14F-4D97-AF65-F5344CB8AC3E}">
        <p14:creationId xmlns:p14="http://schemas.microsoft.com/office/powerpoint/2010/main" val="281594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9664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</p:spPr>
      </p:pic>
    </p:spTree>
    <p:extLst>
      <p:ext uri="{BB962C8B-B14F-4D97-AF65-F5344CB8AC3E}">
        <p14:creationId xmlns:p14="http://schemas.microsoft.com/office/powerpoint/2010/main" val="107278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99803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04038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9458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6646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7" y="-1"/>
            <a:ext cx="9148057" cy="6861043"/>
          </a:xfrm>
        </p:spPr>
      </p:pic>
    </p:spTree>
    <p:extLst>
      <p:ext uri="{BB962C8B-B14F-4D97-AF65-F5344CB8AC3E}">
        <p14:creationId xmlns:p14="http://schemas.microsoft.com/office/powerpoint/2010/main" val="393886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7822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73</TotalTime>
  <Words>0</Words>
  <Application>Microsoft Office PowerPoint</Application>
  <PresentationFormat>Экран (4:3)</PresentationFormat>
  <Paragraphs>0</Paragraphs>
  <Slides>56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7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8</cp:revision>
  <dcterms:created xsi:type="dcterms:W3CDTF">2014-02-25T09:45:35Z</dcterms:created>
  <dcterms:modified xsi:type="dcterms:W3CDTF">2014-02-25T10:58:57Z</dcterms:modified>
</cp:coreProperties>
</file>